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0780-18AE-49DC-B3B7-518EB0217C88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5E9F6-4D11-4C44-A2DB-88656630F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E572-3426-4849-A06C-82EE29799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9589B-0B79-4388-B011-91CABE695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4DF04-AD3C-4C70-8E24-A6F7FA71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01870-68A9-4B55-898C-FA611D905C36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2998B-7754-44EB-AD19-5607A76C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D8ABD-88A5-4456-907E-B0E16027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279C-2377-4039-9132-C01556A7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E66EA-3777-4A5E-865D-F8BD98A7B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DCD1A-8F26-43D5-AC58-C8948428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9FE8-D547-4555-9849-4D34D3BA486F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0D29-BD77-4C47-B69A-9BC10264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0242-89DB-4A57-8DC7-301D918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5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1055D9-3444-43DC-BE31-A6910C720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C1C0B-578A-4571-ABB0-F425ADDAA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B4E9-2982-4646-BB28-DF0530FA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2847-603F-4C0F-A8D7-E0016491387F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63C4-2C38-4C54-B3F8-595745F6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76E0-79D2-42D2-933F-75A281E99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F2B9-D564-4EA2-A3CB-85A9A629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C9C7-819C-4495-B254-3ECEB1EE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191CC-B94B-4DE3-93FF-E910285F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6EEA-1F56-4A51-B34E-91990D4CA3E8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0F256-4FF2-4805-9F7E-3A23E01C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62BA3-FFC5-4D7D-B565-A72C6837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4CAB-0E5B-43F1-B17A-5913B811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079C1-E842-4C96-8063-BE04B4AC5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4C6C3-3144-42D5-A0CE-3ED7E1A7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8F10-CA35-44FD-9900-08688224797D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EBA23-D955-4606-BDDA-E1F351E9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0F969-260E-4880-BCD1-2D45184C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E34F-3AD5-4C18-A231-5F46F227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92FC-8AE8-41D3-B8F8-C5E47E7B7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325A2-0C08-4CEB-9AC5-A67E229D4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6A3AD-5764-4880-B389-A980E513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BE7BC-87B5-47E6-A158-9CACCFACDCFE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8C661-1F0D-4CCD-A470-76F7AC97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4E48A-3F2C-4500-BAB7-19CC8D7C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4965-5930-4612-B416-F2754D9D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E496-84FB-4CE7-AF46-723137C0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9346B-6E54-4524-909E-0ECA3F98C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F64B6-FA27-4ED9-94E0-8E0F495BE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6E1D0-D0B4-412B-A448-1247895A0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E5A8F-DB5B-4DE1-A6D4-B483723B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5241-7E55-4004-948B-378ED4CE1F9F}" type="datetime1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24761-7CF9-45FE-A5E9-3EEAF21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37CA7-A7D3-48DB-8542-DA0F8023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3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9BFA-57FD-4A30-91A1-FEA548F0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9B0DF-6F8A-4349-ADDC-06C14771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3559-F842-45AB-A03E-6462EF987E79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967C1-EF92-4A1B-8AB6-33633781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FC9FF-22F3-4950-BAA2-0ECED058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0F3BF-2C64-4663-9C4B-EE0CAC6DD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6CFF-1253-4857-BCF3-C4E86A51783F}" type="datetime1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F4D1-F2D4-42DD-97E0-0DC9088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9D6E1-1C79-4F6D-9E7B-B017C2F6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699A-60B3-4C1F-95B9-719C88F6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011B-3CF8-4618-B225-300226AB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AB4F9-6313-4203-B768-8FA694799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E1CB-B482-4479-BBA1-418EF3F3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611E-DEED-4B2A-B588-C72B19FA5475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E0AC5-836F-4708-A1CB-4D42A869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4D105-74DE-414D-88B9-D7F52F94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3D26-EE80-4E44-AFDD-FFC3947B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4A4A3-BE52-4709-958A-846359184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8BA8-89E4-4D29-A9A0-DDFB74AB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244FA-A2CB-4E1F-8E10-898CFE88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D987-A615-4E60-9D25-C6A38A7A15A7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448A4-CCB6-41C6-A3D0-55EF17AE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92409-34F7-4DE0-8396-74C0E340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04A575-3DCF-4920-B7F8-3C929F09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5123B-13A0-4BED-9922-C1FA363E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1A1A-5060-4499-AC2E-C2024CFB3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7624A-4432-4833-84E4-8711EF694821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D8B7-C0C3-4FDA-BA41-FE0A64FA0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03BD7-B73B-4A73-9DF7-C7515EADE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11C1C-C3BB-43CC-8B6D-D7F6C2E55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198-6535-4394-BDAC-75AFE0843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65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Deep Learning-Based Sensor Fusion for 3D Object Detection in Autonomous Vehicles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5BB10-45F4-4C9D-BEF4-8107EBE4B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558"/>
            <a:ext cx="9144000" cy="1655762"/>
          </a:xfrm>
        </p:spPr>
        <p:txBody>
          <a:bodyPr/>
          <a:lstStyle/>
          <a:p>
            <a:r>
              <a:rPr lang="en-US" dirty="0"/>
              <a:t>Supervised By: Catherine Elias</a:t>
            </a:r>
          </a:p>
          <a:p>
            <a:r>
              <a:rPr lang="en-US" dirty="0"/>
              <a:t>Presented By: Abdelrahman </a:t>
            </a:r>
            <a:r>
              <a:rPr lang="en-US" dirty="0" err="1"/>
              <a:t>Zidan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ABA95-B020-4A4C-9B7E-B920AAB5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AB7E-8E2C-41CC-B6D8-F1FE9305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27FD-FD98-4581-98A8-58B0CE10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Radar Breakdown</a:t>
            </a:r>
          </a:p>
          <a:p>
            <a:r>
              <a:rPr lang="en-US" dirty="0"/>
              <a:t>Message Decoding</a:t>
            </a:r>
          </a:p>
          <a:p>
            <a:r>
              <a:rPr lang="en-US" dirty="0"/>
              <a:t>Radar Visualization</a:t>
            </a:r>
          </a:p>
          <a:p>
            <a:r>
              <a:rPr lang="en-US" dirty="0"/>
              <a:t>Filtration Attempts</a:t>
            </a:r>
          </a:p>
          <a:p>
            <a:r>
              <a:rPr lang="en-US" dirty="0"/>
              <a:t>What’s Next?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93D57-B74D-46CF-BED8-03FA53DB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62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64B5-31EA-4488-B5ED-493A7EF1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Delphi ESR 2.5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FA1E-A6BF-459E-9354-851C9C57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64 Tracks</a:t>
            </a:r>
          </a:p>
          <a:p>
            <a:pPr>
              <a:lnSpc>
                <a:spcPct val="200000"/>
              </a:lnSpc>
            </a:pPr>
            <a:r>
              <a:rPr lang="en-US" dirty="0"/>
              <a:t>8 Byte Messages</a:t>
            </a:r>
          </a:p>
          <a:p>
            <a:pPr>
              <a:lnSpc>
                <a:spcPct val="200000"/>
              </a:lnSpc>
            </a:pPr>
            <a:r>
              <a:rPr lang="en-US" dirty="0"/>
              <a:t>Range, Angle, Velocity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CDDDA-C035-45D9-B935-DEA17E81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3894"/>
            <a:ext cx="3886200" cy="4114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DF78-19A2-4CC3-B06B-7E7E0B70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5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7CA2-D98F-4FCD-BCD4-987124BE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36A0E-F45D-4F4E-9929-6D00FC698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 Area Network (CAN bus)</a:t>
            </a:r>
          </a:p>
          <a:p>
            <a:r>
              <a:rPr lang="en-US" dirty="0"/>
              <a:t>Database CAN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7B655-834A-4766-B2C1-CF5B2A09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6" y="2996419"/>
            <a:ext cx="11364444" cy="278540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2148A-6DAD-4739-930F-2B2C9F1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24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F357-A0DD-4A26-BEF9-6E436D0D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</a:t>
            </a:r>
            <a:r>
              <a:rPr lang="en-US" dirty="0" err="1"/>
              <a:t>Visualisation</a:t>
            </a:r>
            <a:endParaRPr lang="en-US" dirty="0"/>
          </a:p>
        </p:txBody>
      </p:sp>
      <p:pic>
        <p:nvPicPr>
          <p:cNvPr id="4" name="WhatsApp Video 2025-04-05 at 9.53.59 PM">
            <a:hlinkClick r:id="" action="ppaction://media"/>
            <a:extLst>
              <a:ext uri="{FF2B5EF4-FFF2-40B4-BE49-F238E27FC236}">
                <a16:creationId xmlns:a16="http://schemas.microsoft.com/office/drawing/2014/main" id="{F63FBBA0-02C8-4509-BC98-A63D733F3F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1225" y="1255541"/>
            <a:ext cx="7249550" cy="54371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9E6A-DD80-47A8-9B25-9964D8D8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5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C20C-061F-4287-97DB-ABD60B4E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7EA9-2B7E-4B6A-BDF0-F0AFE410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Kalman Filter</a:t>
            </a:r>
          </a:p>
          <a:p>
            <a:pPr>
              <a:lnSpc>
                <a:spcPct val="200000"/>
              </a:lnSpc>
            </a:pPr>
            <a:r>
              <a:rPr lang="en-US" dirty="0"/>
              <a:t>Current Issues?</a:t>
            </a:r>
          </a:p>
          <a:p>
            <a:endParaRPr lang="en-US" dirty="0"/>
          </a:p>
        </p:txBody>
      </p:sp>
      <p:pic>
        <p:nvPicPr>
          <p:cNvPr id="4" name="WhatsApp Video 2025-04-05 at 3.36.32 PM">
            <a:hlinkClick r:id="" action="ppaction://media"/>
            <a:extLst>
              <a:ext uri="{FF2B5EF4-FFF2-40B4-BE49-F238E27FC236}">
                <a16:creationId xmlns:a16="http://schemas.microsoft.com/office/drawing/2014/main" id="{B263EF15-798F-4EC8-BE20-9DEF848738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77" end="13467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6865" y="1715294"/>
            <a:ext cx="6057900" cy="457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D716-463C-41A6-8EBD-EC34C29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1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4F35-BC65-428A-A29E-1D15191E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2529-DA12-41BC-9B59-2246239D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Finalize Filtration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Filter more features (range, velocity)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Continuous Filtration</a:t>
            </a:r>
          </a:p>
          <a:p>
            <a:pPr>
              <a:lnSpc>
                <a:spcPct val="150000"/>
              </a:lnSpc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Fusion Attempt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AE75C-1E9E-4113-8CFD-E027D7CB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3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A8273-EE04-449F-AD1F-94E80F5B1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8B1B3-06B6-4798-AF8A-5EB727D1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1C1C-C3BB-43CC-8B6D-D7F6C2E556FB}" type="slidenum">
              <a:rPr lang="en-US" sz="2400" smtClean="0"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2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</Words>
  <Application>Microsoft Office PowerPoint</Application>
  <PresentationFormat>Widescreen</PresentationFormat>
  <Paragraphs>34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Deep Learning-Based Sensor Fusion for 3D Object Detection in Autonomous Vehicles</vt:lpstr>
      <vt:lpstr>Outline</vt:lpstr>
      <vt:lpstr>Delphi ESR 2.5</vt:lpstr>
      <vt:lpstr>Message Decoding</vt:lpstr>
      <vt:lpstr>Radar Visualisation</vt:lpstr>
      <vt:lpstr>Radar Filtration</vt:lpstr>
      <vt:lpstr>What’s Next?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Learning-Based Sensor Fusion for 3D Object Detection in Autonomous Vehicles</dc:title>
  <dc:creator>hp</dc:creator>
  <cp:lastModifiedBy>hp</cp:lastModifiedBy>
  <cp:revision>2</cp:revision>
  <dcterms:created xsi:type="dcterms:W3CDTF">2025-04-05T21:59:12Z</dcterms:created>
  <dcterms:modified xsi:type="dcterms:W3CDTF">2025-04-05T22:01:02Z</dcterms:modified>
</cp:coreProperties>
</file>